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61" r:id="rId4"/>
    <p:sldId id="260" r:id="rId5"/>
    <p:sldId id="264" r:id="rId6"/>
    <p:sldId id="265" r:id="rId7"/>
    <p:sldId id="263" r:id="rId8"/>
    <p:sldId id="266" r:id="rId9"/>
    <p:sldId id="267" r:id="rId10"/>
    <p:sldId id="259" r:id="rId11"/>
    <p:sldId id="268" r:id="rId1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FF"/>
    <a:srgbClr val="0D47A1"/>
    <a:srgbClr val="002060"/>
    <a:srgbClr val="FFFFFF"/>
    <a:srgbClr val="07449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28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42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76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11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85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44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9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1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63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8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232D-D973-4407-BAC1-1E7A7DF7E2C6}" type="datetimeFigureOut">
              <a:rPr kumimoji="1" lang="ja-JP" altLang="en-US" smtClean="0"/>
              <a:t>2022/8/18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C9449-AFA0-4780-9004-785FAF7D9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8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0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背景パターン&#10;&#10;自動的に生成された説明">
            <a:extLst>
              <a:ext uri="{FF2B5EF4-FFF2-40B4-BE49-F238E27FC236}">
                <a16:creationId xmlns:a16="http://schemas.microsoft.com/office/drawing/2014/main" id="{9732DB68-7FD4-0D85-8B71-E959F9236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4CFC7-23A5-F371-B97A-05705C4C333F}"/>
              </a:ext>
            </a:extLst>
          </p:cNvPr>
          <p:cNvSpPr txBox="1"/>
          <p:nvPr/>
        </p:nvSpPr>
        <p:spPr>
          <a:xfrm>
            <a:off x="406400" y="721591"/>
            <a:ext cx="17382836" cy="753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ln w="47625">
                  <a:noFill/>
                </a:ln>
                <a:solidFill>
                  <a:schemeClr val="bg1"/>
                </a:solidFill>
                <a:effectLst>
                  <a:outerShdw blurRad="152400" dist="114300" dir="2700000" algn="tl" rotWithShape="0">
                    <a:prstClr val="black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前日</a:t>
            </a:r>
            <a:r>
              <a:rPr kumimoji="1" lang="ja-JP" altLang="en-US" sz="20000" b="1" dirty="0">
                <a:ln w="47625">
                  <a:noFill/>
                </a:ln>
                <a:solidFill>
                  <a:schemeClr val="bg1"/>
                </a:solidFill>
                <a:effectLst>
                  <a:outerShdw blurRad="152400" dist="114300" dir="2700000" algn="tl" rotWithShape="0">
                    <a:prstClr val="black"/>
                  </a:outerShdw>
                </a:effectLst>
              </a:rPr>
              <a:t>の</a:t>
            </a:r>
            <a:endParaRPr kumimoji="1" lang="en-US" altLang="ja-JP" sz="20000" b="1" dirty="0">
              <a:ln w="47625">
                <a:noFill/>
              </a:ln>
              <a:solidFill>
                <a:schemeClr val="bg1"/>
              </a:solidFill>
              <a:effectLst>
                <a:outerShdw blurRad="152400" dist="114300" dir="2700000" algn="tl" rotWithShape="0">
                  <a:prstClr val="black"/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ln w="47625">
                  <a:noFill/>
                </a:ln>
                <a:solidFill>
                  <a:schemeClr val="bg1"/>
                </a:solidFill>
                <a:effectLst>
                  <a:outerShdw blurRad="152400" dist="114300" dir="2700000" algn="tl" rotWithShape="0">
                    <a:prstClr val="black"/>
                  </a:outerShdw>
                </a:effectLst>
              </a:rPr>
              <a:t>まとめ速報</a:t>
            </a: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3BB8022C-FD60-4DBB-A2F0-1571EEDC7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5764" y="8952140"/>
            <a:ext cx="4486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3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4CFC7-23A5-F371-B97A-05705C4C333F}"/>
              </a:ext>
            </a:extLst>
          </p:cNvPr>
          <p:cNvSpPr txBox="1"/>
          <p:nvPr/>
        </p:nvSpPr>
        <p:spPr>
          <a:xfrm>
            <a:off x="2651660" y="784965"/>
            <a:ext cx="13146638" cy="546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5000" b="1" dirty="0">
                <a:ln w="47625">
                  <a:noFill/>
                </a:ln>
                <a:solidFill>
                  <a:srgbClr val="FF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前日</a:t>
            </a:r>
            <a:r>
              <a:rPr kumimoji="1" lang="ja-JP" altLang="en-US" sz="15000" b="1" dirty="0">
                <a:ln w="47625">
                  <a:noFill/>
                </a:ln>
                <a:solidFill>
                  <a:srgbClr val="FF66FF"/>
                </a:solidFill>
              </a:rPr>
              <a:t>の</a:t>
            </a:r>
            <a:endParaRPr kumimoji="1" lang="en-US" altLang="ja-JP" sz="15000" b="1" dirty="0">
              <a:ln w="47625">
                <a:noFill/>
              </a:ln>
              <a:solidFill>
                <a:srgbClr val="FF66FF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5000" b="1" dirty="0">
                <a:ln w="47625">
                  <a:noFill/>
                </a:ln>
                <a:solidFill>
                  <a:srgbClr val="FF66FF"/>
                </a:solidFill>
              </a:rPr>
              <a:t>まとめ速報</a:t>
            </a: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3BB8022C-FD60-4DBB-A2F0-1571EEDC7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3867" y="7901938"/>
            <a:ext cx="4486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4CFC7-23A5-F371-B97A-05705C4C333F}"/>
              </a:ext>
            </a:extLst>
          </p:cNvPr>
          <p:cNvSpPr txBox="1"/>
          <p:nvPr/>
        </p:nvSpPr>
        <p:spPr>
          <a:xfrm>
            <a:off x="406400" y="721591"/>
            <a:ext cx="17382836" cy="753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solidFill>
                  <a:srgbClr val="0D47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前日</a:t>
            </a:r>
            <a:r>
              <a:rPr kumimoji="1" lang="ja-JP" altLang="en-US" sz="20000" b="1" dirty="0">
                <a:solidFill>
                  <a:srgbClr val="0D47A1"/>
                </a:solidFill>
              </a:rPr>
              <a:t>の</a:t>
            </a:r>
            <a:endParaRPr kumimoji="1" lang="en-US" altLang="ja-JP" sz="20000" b="1" dirty="0">
              <a:solidFill>
                <a:srgbClr val="0D47A1"/>
              </a:solidFill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solidFill>
                  <a:srgbClr val="0D47A1"/>
                </a:solidFill>
              </a:rPr>
              <a:t>まとめ速報</a:t>
            </a:r>
          </a:p>
        </p:txBody>
      </p:sp>
      <p:pic>
        <p:nvPicPr>
          <p:cNvPr id="14" name="図 1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293E6529-7A5D-6656-FB95-E59AB9484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561" y="9279082"/>
            <a:ext cx="4305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0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4CFC7-23A5-F371-B97A-05705C4C333F}"/>
              </a:ext>
            </a:extLst>
          </p:cNvPr>
          <p:cNvSpPr txBox="1"/>
          <p:nvPr/>
        </p:nvSpPr>
        <p:spPr>
          <a:xfrm>
            <a:off x="406400" y="721591"/>
            <a:ext cx="17382836" cy="753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前日</a:t>
            </a:r>
            <a:r>
              <a:rPr kumimoji="1" lang="ja-JP" altLang="en-US" sz="20000" b="1" dirty="0">
                <a:solidFill>
                  <a:schemeClr val="bg1"/>
                </a:solidFill>
              </a:rPr>
              <a:t>の</a:t>
            </a:r>
            <a:endParaRPr kumimoji="1" lang="en-US" altLang="ja-JP" sz="200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solidFill>
                  <a:schemeClr val="bg1"/>
                </a:solidFill>
              </a:rPr>
              <a:t>まとめ速報</a:t>
            </a:r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8E1A4434-E3AB-7F56-B91D-316409BF0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95764" y="8952140"/>
            <a:ext cx="4486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4CFC7-23A5-F371-B97A-05705C4C333F}"/>
              </a:ext>
            </a:extLst>
          </p:cNvPr>
          <p:cNvSpPr txBox="1"/>
          <p:nvPr/>
        </p:nvSpPr>
        <p:spPr>
          <a:xfrm>
            <a:off x="406400" y="721591"/>
            <a:ext cx="17382836" cy="753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前日</a:t>
            </a:r>
            <a:r>
              <a:rPr kumimoji="1" lang="ja-JP" altLang="en-US" sz="20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の</a:t>
            </a:r>
            <a:endParaRPr kumimoji="1" lang="en-US" altLang="ja-JP" sz="20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まとめ速報</a:t>
            </a:r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8E1A4434-E3AB-7F56-B91D-316409BF0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95764" y="8952140"/>
            <a:ext cx="4486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1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4CFC7-23A5-F371-B97A-05705C4C333F}"/>
              </a:ext>
            </a:extLst>
          </p:cNvPr>
          <p:cNvSpPr txBox="1"/>
          <p:nvPr/>
        </p:nvSpPr>
        <p:spPr>
          <a:xfrm>
            <a:off x="452582" y="748224"/>
            <a:ext cx="17382836" cy="7530908"/>
          </a:xfrm>
          <a:prstGeom prst="rect">
            <a:avLst/>
          </a:prstGeom>
          <a:solidFill>
            <a:srgbClr val="0066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ln w="47625">
                  <a:noFill/>
                </a:ln>
                <a:solidFill>
                  <a:schemeClr val="bg1"/>
                </a:solidFill>
                <a:effectLst>
                  <a:outerShdw blurRad="152400" dist="114300" dir="2700000" algn="tl" rotWithShape="0">
                    <a:prstClr val="black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前日</a:t>
            </a:r>
            <a:r>
              <a:rPr kumimoji="1" lang="ja-JP" altLang="en-US" sz="20000" b="1" dirty="0">
                <a:ln w="47625">
                  <a:noFill/>
                </a:ln>
                <a:solidFill>
                  <a:schemeClr val="bg1"/>
                </a:solidFill>
                <a:effectLst>
                  <a:outerShdw blurRad="152400" dist="114300" dir="2700000" algn="tl" rotWithShape="0">
                    <a:prstClr val="black"/>
                  </a:outerShdw>
                </a:effectLst>
              </a:rPr>
              <a:t>の</a:t>
            </a:r>
            <a:endParaRPr kumimoji="1" lang="en-US" altLang="ja-JP" sz="20000" b="1" dirty="0">
              <a:ln w="47625">
                <a:noFill/>
              </a:ln>
              <a:solidFill>
                <a:schemeClr val="bg1"/>
              </a:solidFill>
              <a:effectLst>
                <a:outerShdw blurRad="152400" dist="114300" dir="2700000" algn="tl" rotWithShape="0">
                  <a:prstClr val="black"/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ln w="47625">
                  <a:noFill/>
                </a:ln>
                <a:solidFill>
                  <a:schemeClr val="bg1"/>
                </a:solidFill>
                <a:effectLst>
                  <a:outerShdw blurRad="152400" dist="114300" dir="2700000" algn="tl" rotWithShape="0">
                    <a:prstClr val="black"/>
                  </a:outerShdw>
                </a:effectLst>
              </a:rPr>
              <a:t>まとめ速報</a:t>
            </a: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CDA90E95-612A-BCE0-16F7-4610C2B53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5764" y="8952140"/>
            <a:ext cx="4486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6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4CFC7-23A5-F371-B97A-05705C4C333F}"/>
              </a:ext>
            </a:extLst>
          </p:cNvPr>
          <p:cNvSpPr txBox="1"/>
          <p:nvPr/>
        </p:nvSpPr>
        <p:spPr>
          <a:xfrm>
            <a:off x="5522613" y="1391020"/>
            <a:ext cx="12683905" cy="546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5000" b="1" dirty="0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152400" dist="114300" dir="2700000" algn="tl" rotWithShape="0">
                    <a:prstClr val="black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前日</a:t>
            </a:r>
            <a:r>
              <a:rPr kumimoji="1" lang="ja-JP" altLang="en-US" sz="15000" b="1" dirty="0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152400" dist="114300" dir="2700000" algn="tl" rotWithShape="0">
                    <a:prstClr val="black"/>
                  </a:outerShdw>
                </a:effectLst>
              </a:rPr>
              <a:t>の</a:t>
            </a:r>
            <a:endParaRPr kumimoji="1" lang="en-US" altLang="ja-JP" sz="15000" b="1" dirty="0">
              <a:ln w="57150"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152400" dist="114300" dir="2700000" algn="tl" rotWithShape="0">
                  <a:prstClr val="black"/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5000" b="1" dirty="0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152400" dist="114300" dir="2700000" algn="tl" rotWithShape="0">
                    <a:prstClr val="black"/>
                  </a:outerShdw>
                </a:effectLst>
              </a:rPr>
              <a:t>まとめ速報</a:t>
            </a: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CDA90E95-612A-BCE0-16F7-4610C2B53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5764" y="8952140"/>
            <a:ext cx="4486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4CFC7-23A5-F371-B97A-05705C4C333F}"/>
              </a:ext>
            </a:extLst>
          </p:cNvPr>
          <p:cNvSpPr txBox="1"/>
          <p:nvPr/>
        </p:nvSpPr>
        <p:spPr>
          <a:xfrm>
            <a:off x="452582" y="748224"/>
            <a:ext cx="17382836" cy="7530908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ln w="50800">
                  <a:solidFill>
                    <a:srgbClr val="0D47A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前日</a:t>
            </a:r>
            <a:r>
              <a:rPr kumimoji="1" lang="ja-JP" altLang="en-US" sz="20000" b="1" dirty="0">
                <a:ln w="50800">
                  <a:solidFill>
                    <a:srgbClr val="0D47A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endParaRPr kumimoji="1" lang="en-US" altLang="ja-JP" sz="20000" b="1" dirty="0">
              <a:ln w="50800">
                <a:solidFill>
                  <a:srgbClr val="0D47A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ln w="50800">
                  <a:solidFill>
                    <a:srgbClr val="0D47A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まとめ速報</a:t>
            </a: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1912B9AF-2345-8062-9529-0343B89B2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5764" y="8952140"/>
            <a:ext cx="4486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4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4CFC7-23A5-F371-B97A-05705C4C333F}"/>
              </a:ext>
            </a:extLst>
          </p:cNvPr>
          <p:cNvSpPr txBox="1"/>
          <p:nvPr/>
        </p:nvSpPr>
        <p:spPr>
          <a:xfrm>
            <a:off x="452582" y="748224"/>
            <a:ext cx="17382836" cy="7530908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ln w="50800">
                  <a:solidFill>
                    <a:srgbClr val="0D47A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前日</a:t>
            </a:r>
            <a:r>
              <a:rPr kumimoji="1" lang="ja-JP" altLang="en-US" sz="20000" b="1" dirty="0">
                <a:ln w="50800">
                  <a:solidFill>
                    <a:srgbClr val="0D47A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endParaRPr kumimoji="1" lang="en-US" altLang="ja-JP" sz="20000" b="1" dirty="0">
              <a:ln w="50800">
                <a:solidFill>
                  <a:srgbClr val="0D47A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ln w="50800">
                  <a:solidFill>
                    <a:srgbClr val="0D47A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まとめ速報</a:t>
            </a: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1912B9AF-2345-8062-9529-0343B89B2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5764" y="8952140"/>
            <a:ext cx="4486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F4CFC7-23A5-F371-B97A-05705C4C333F}"/>
              </a:ext>
            </a:extLst>
          </p:cNvPr>
          <p:cNvSpPr txBox="1"/>
          <p:nvPr/>
        </p:nvSpPr>
        <p:spPr>
          <a:xfrm>
            <a:off x="452582" y="748224"/>
            <a:ext cx="17382836" cy="7530908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ln w="50800">
                  <a:solidFill>
                    <a:srgbClr val="0D47A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前日</a:t>
            </a:r>
            <a:r>
              <a:rPr kumimoji="1" lang="ja-JP" altLang="en-US" sz="20000" b="1" dirty="0">
                <a:ln w="50800">
                  <a:solidFill>
                    <a:srgbClr val="0D47A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endParaRPr kumimoji="1" lang="en-US" altLang="ja-JP" sz="20000" b="1" dirty="0">
              <a:ln w="50800">
                <a:solidFill>
                  <a:srgbClr val="0D47A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0000" b="1" dirty="0">
                <a:ln w="50800">
                  <a:solidFill>
                    <a:srgbClr val="0D47A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まとめ速報</a:t>
            </a: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1912B9AF-2345-8062-9529-0343B89B2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5764" y="8952140"/>
            <a:ext cx="4486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40</Words>
  <Application>Microsoft Office PowerPoint</Application>
  <PresentationFormat>ユーザー設定</PresentationFormat>
  <Paragraphs>20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円山広行</dc:creator>
  <cp:lastModifiedBy>円山広行</cp:lastModifiedBy>
  <cp:revision>24</cp:revision>
  <dcterms:created xsi:type="dcterms:W3CDTF">2022-08-17T02:39:54Z</dcterms:created>
  <dcterms:modified xsi:type="dcterms:W3CDTF">2022-08-18T01:40:52Z</dcterms:modified>
</cp:coreProperties>
</file>